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85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889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370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61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253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896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948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384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362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596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905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8C383-E5FC-4A31-B1D9-0261D2E09563}" type="datetimeFigureOut">
              <a:rPr lang="es-CO" smtClean="0"/>
              <a:t>30/08/2020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963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834" y="1252939"/>
            <a:ext cx="5370257" cy="4801872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780" y="250871"/>
            <a:ext cx="1972636" cy="557279"/>
          </a:xfrm>
          <a:prstGeom prst="rect">
            <a:avLst/>
          </a:prstGeom>
          <a:noFill/>
        </p:spPr>
      </p:pic>
      <p:sp>
        <p:nvSpPr>
          <p:cNvPr id="8" name="CuadroTexto 7"/>
          <p:cNvSpPr txBox="1"/>
          <p:nvPr/>
        </p:nvSpPr>
        <p:spPr>
          <a:xfrm>
            <a:off x="4896134" y="62348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u="sng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GEL ANTIBACTERIAL</a:t>
            </a:r>
            <a:endParaRPr lang="es-CO" i="1" u="sng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488361" y="6054811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u="sng" dirty="0">
                <a:solidFill>
                  <a:srgbClr val="FF0000"/>
                </a:solidFill>
                <a:latin typeface="Bahnschrift" panose="020B0502040204020203" pitchFamily="34" charset="0"/>
              </a:rPr>
              <a:t>4</a:t>
            </a:r>
            <a:r>
              <a:rPr lang="es-MX" i="1" u="sng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 GALONES</a:t>
            </a:r>
            <a:endParaRPr lang="es-CO" i="1" u="sng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31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Bahnschrift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2</cp:revision>
  <dcterms:created xsi:type="dcterms:W3CDTF">2020-05-05T14:47:04Z</dcterms:created>
  <dcterms:modified xsi:type="dcterms:W3CDTF">2020-08-30T15:51:47Z</dcterms:modified>
</cp:coreProperties>
</file>